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autoCompressPictures="0">
  <p:sldMasterIdLst>
    <p:sldMasterId id="2147483708" r:id="rId1"/>
  </p:sldMasterIdLst>
  <p:notesMasterIdLst>
    <p:notesMasterId r:id="rId8"/>
  </p:notesMasterIdLst>
  <p:sldIdLst>
    <p:sldId id="263" r:id="rId2"/>
    <p:sldId id="258" r:id="rId3"/>
    <p:sldId id="259" r:id="rId4"/>
    <p:sldId id="260" r:id="rId5"/>
    <p:sldId id="261" r:id="rId6"/>
    <p:sldId id="262" r:id="rId7"/>
  </p:sldIdLst>
  <p:sldSz cx="12192000" cy="6858000"/>
  <p:notesSz cx="6858000" cy="9144000"/>
  <p:embeddedFontLst>
    <p:embeddedFont>
      <p:font typeface="Acumin Pro" panose="020B0604020202020204" charset="0"/>
      <p:regular r:id="rId9"/>
      <p:bold r:id="rId10"/>
      <p:italic r:id="rId11"/>
      <p:boldItalic r:id="rId12"/>
    </p:embeddedFont>
    <p:embeddedFont>
      <p:font typeface="Calibri" panose="020F0502020204030204" pitchFamily="34" charset="0"/>
      <p:regular r:id="rId13"/>
      <p:bold r:id="rId14"/>
      <p:italic r:id="rId15"/>
      <p:boldItalic r:id="rId16"/>
    </p:embeddedFont>
    <p:embeddedFont>
      <p:font typeface="Franklin Gothic Book" panose="020B0503020102020204" pitchFamily="34" charset="0"/>
      <p:regular r:id="rId17"/>
      <p:italic r:id="rId18"/>
    </p:embeddedFont>
    <p:embeddedFont>
      <p:font typeface="Franklin Gothic Medium Cond" panose="020B0606030402020204" pitchFamily="34" charset="0"/>
      <p:regular r:id="rId19"/>
    </p:embeddedFont>
    <p:embeddedFont>
      <p:font typeface="Impact" panose="020B0806030902050204" pitchFamily="34" charset="0"/>
      <p:regular r:id="rId20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972" autoAdjust="0"/>
    <p:restoredTop sz="86418"/>
  </p:normalViewPr>
  <p:slideViewPr>
    <p:cSldViewPr snapToGrid="0" snapToObjects="1">
      <p:cViewPr varScale="1">
        <p:scale>
          <a:sx n="110" d="100"/>
          <a:sy n="110" d="100"/>
        </p:scale>
        <p:origin x="378" y="10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66" d="100"/>
          <a:sy n="66" d="100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font" Target="fonts/font1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theme" Target="theme/theme1.xml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8A55EAA-D64B-A54D-9AD6-840407C79D5E}" type="datetimeFigureOut">
              <a:rPr lang="en-US" smtClean="0"/>
              <a:t>10/25/2023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88F3A2B-14A6-8F47-B753-A658CA1257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79004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88F3A2B-14A6-8F47-B753-A658CA12576A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68514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Black Background">
            <a:extLst>
              <a:ext uri="{FF2B5EF4-FFF2-40B4-BE49-F238E27FC236}">
                <a16:creationId xmlns:a16="http://schemas.microsoft.com/office/drawing/2014/main" id="{EACB2F0C-1C3D-CD48-AD13-7B5AD683F7C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2" name="Title"/>
          <p:cNvSpPr>
            <a:spLocks noGrp="1"/>
          </p:cNvSpPr>
          <p:nvPr>
            <p:ph type="ctrTitle" hasCustomPrompt="1"/>
          </p:nvPr>
        </p:nvSpPr>
        <p:spPr bwMode="blackWhite">
          <a:xfrm>
            <a:off x="2647199" y="1501742"/>
            <a:ext cx="6801602" cy="830997"/>
          </a:xfrm>
          <a:prstGeom prst="rect">
            <a:avLst/>
          </a:prstGeom>
          <a:noFill/>
          <a:ln w="38100">
            <a:noFill/>
          </a:ln>
        </p:spPr>
        <p:txBody>
          <a:bodyPr wrap="square" lIns="0" tIns="0" rIns="0" bIns="0" anchor="t" anchorCtr="0">
            <a:spAutoFit/>
          </a:bodyPr>
          <a:lstStyle>
            <a:lvl1pPr algn="l">
              <a:defRPr sz="6000" b="1" i="1" spc="0">
                <a:solidFill>
                  <a:schemeClr val="tx2"/>
                </a:solidFill>
                <a:latin typeface="Franklin Gothic Medium Cond" panose="020B0606030402020204" pitchFamily="34" charset="0"/>
              </a:defRPr>
            </a:lvl1pPr>
          </a:lstStyle>
          <a:p>
            <a:r>
              <a:rPr lang="en-US" dirty="0"/>
              <a:t>Title slide</a:t>
            </a:r>
          </a:p>
        </p:txBody>
      </p:sp>
      <p:sp>
        <p:nvSpPr>
          <p:cNvPr id="3" name="Subtitle"/>
          <p:cNvSpPr>
            <a:spLocks noGrp="1"/>
          </p:cNvSpPr>
          <p:nvPr>
            <p:ph type="subTitle" idx="1" hasCustomPrompt="1"/>
          </p:nvPr>
        </p:nvSpPr>
        <p:spPr>
          <a:xfrm>
            <a:off x="2647197" y="3937834"/>
            <a:ext cx="6801603" cy="336015"/>
          </a:xfrm>
          <a:noFill/>
        </p:spPr>
        <p:txBody>
          <a:bodyPr wrap="square" lIns="0" tIns="0" rIns="0" bIns="0" anchor="t" anchorCtr="0">
            <a:spAutoFit/>
          </a:bodyPr>
          <a:lstStyle>
            <a:lvl1pPr marL="0" indent="0" algn="l">
              <a:buNone/>
              <a:defRPr sz="2200" b="1" i="0">
                <a:solidFill>
                  <a:schemeClr val="accent4"/>
                </a:solidFill>
                <a:latin typeface="Franklin Gothic Medium Cond" panose="020B0606030402020204" pitchFamily="34" charset="0"/>
              </a:defRPr>
            </a:lvl1pPr>
            <a:lvl2pPr marL="457200" indent="0" algn="ctr">
              <a:buNone/>
              <a:defRPr sz="19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Subtitle</a:t>
            </a:r>
          </a:p>
        </p:txBody>
      </p:sp>
      <p:sp>
        <p:nvSpPr>
          <p:cNvPr id="12" name="Date">
            <a:extLst>
              <a:ext uri="{FF2B5EF4-FFF2-40B4-BE49-F238E27FC236}">
                <a16:creationId xmlns:a16="http://schemas.microsoft.com/office/drawing/2014/main" id="{569EEC58-EAB4-064A-8F4A-AFD41D2C52E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926248" y="6220740"/>
            <a:ext cx="1021891" cy="323968"/>
          </a:xfrm>
        </p:spPr>
        <p:txBody>
          <a:bodyPr/>
          <a:lstStyle>
            <a:lvl1pPr>
              <a:defRPr>
                <a:solidFill>
                  <a:schemeClr val="accent4">
                    <a:alpha val="70000"/>
                  </a:schemeClr>
                </a:solidFill>
              </a:defRPr>
            </a:lvl1pPr>
          </a:lstStyle>
          <a:p>
            <a:fld id="{D47A9A36-4EB0-BF46-AE48-7CDA251B954B}" type="datetime1">
              <a:rPr lang="en-US" smtClean="0"/>
              <a:pPr/>
              <a:t>10/25/2023</a:t>
            </a:fld>
            <a:endParaRPr lang="en-US" dirty="0"/>
          </a:p>
        </p:txBody>
      </p:sp>
      <p:sp>
        <p:nvSpPr>
          <p:cNvPr id="14" name="Slide Number">
            <a:extLst>
              <a:ext uri="{FF2B5EF4-FFF2-40B4-BE49-F238E27FC236}">
                <a16:creationId xmlns:a16="http://schemas.microsoft.com/office/drawing/2014/main" id="{F5536D05-EE19-B94F-AEFA-CBB9C74BE3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096500" y="6200875"/>
            <a:ext cx="487680" cy="365760"/>
          </a:xfrm>
        </p:spPr>
        <p:txBody>
          <a:bodyPr/>
          <a:lstStyle>
            <a:lvl1pPr>
              <a:defRPr>
                <a:solidFill>
                  <a:schemeClr val="accent4"/>
                </a:solidFill>
              </a:defRPr>
            </a:lvl1pPr>
          </a:lstStyle>
          <a:p>
            <a:fld id="{8A7A6979-0714-4377-B894-6BE4C2D6E202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6" name="Line 1">
            <a:extLst>
              <a:ext uri="{FF2B5EF4-FFF2-40B4-BE49-F238E27FC236}">
                <a16:creationId xmlns:a16="http://schemas.microsoft.com/office/drawing/2014/main" id="{6A4A8F82-5B38-7048-AC2C-C6614B1C1F87}"/>
              </a:ext>
            </a:extLst>
          </p:cNvPr>
          <p:cNvCxnSpPr/>
          <p:nvPr userDrawn="1"/>
        </p:nvCxnSpPr>
        <p:spPr>
          <a:xfrm>
            <a:off x="1281648" y="5789"/>
            <a:ext cx="0" cy="6464461"/>
          </a:xfrm>
          <a:prstGeom prst="line">
            <a:avLst/>
          </a:prstGeom>
          <a:ln w="127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Line 2">
            <a:extLst>
              <a:ext uri="{FF2B5EF4-FFF2-40B4-BE49-F238E27FC236}">
                <a16:creationId xmlns:a16="http://schemas.microsoft.com/office/drawing/2014/main" id="{8D8B04B8-2399-454A-B669-A05BD4291FE0}"/>
              </a:ext>
            </a:extLst>
          </p:cNvPr>
          <p:cNvCxnSpPr>
            <a:cxnSpLocks/>
          </p:cNvCxnSpPr>
          <p:nvPr userDrawn="1"/>
        </p:nvCxnSpPr>
        <p:spPr>
          <a:xfrm>
            <a:off x="8724900" y="5735256"/>
            <a:ext cx="0" cy="1122744"/>
          </a:xfrm>
          <a:prstGeom prst="line">
            <a:avLst/>
          </a:prstGeom>
          <a:ln w="127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Line 3">
            <a:extLst>
              <a:ext uri="{FF2B5EF4-FFF2-40B4-BE49-F238E27FC236}">
                <a16:creationId xmlns:a16="http://schemas.microsoft.com/office/drawing/2014/main" id="{E7D4788F-092F-E04C-9AB1-9F6377412706}"/>
              </a:ext>
            </a:extLst>
          </p:cNvPr>
          <p:cNvCxnSpPr>
            <a:cxnSpLocks/>
          </p:cNvCxnSpPr>
          <p:nvPr userDrawn="1"/>
        </p:nvCxnSpPr>
        <p:spPr>
          <a:xfrm>
            <a:off x="10880901" y="1597306"/>
            <a:ext cx="0" cy="5260694"/>
          </a:xfrm>
          <a:prstGeom prst="line">
            <a:avLst/>
          </a:prstGeom>
          <a:ln w="127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Picture 12">
            <a:extLst>
              <a:ext uri="{FF2B5EF4-FFF2-40B4-BE49-F238E27FC236}">
                <a16:creationId xmlns:a16="http://schemas.microsoft.com/office/drawing/2014/main" id="{1A64A897-3124-498E-B8BB-10F3105BE5E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482996" y="6067464"/>
            <a:ext cx="3771833" cy="402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350217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  <p15:guide id="3" orient="horz" pos="3960" userDrawn="1">
          <p15:clr>
            <a:srgbClr val="FBAE40"/>
          </p15:clr>
        </p15:guide>
        <p15:guide id="4" pos="5952" userDrawn="1">
          <p15:clr>
            <a:srgbClr val="FBAE40"/>
          </p15:clr>
        </p15:guide>
        <p15:guide id="5" pos="6848" userDrawn="1">
          <p15:clr>
            <a:srgbClr val="FBAE40"/>
          </p15:clr>
        </p15:guide>
        <p15:guide id="6" orient="horz" pos="4080" userDrawn="1">
          <p15:clr>
            <a:srgbClr val="FBAE40"/>
          </p15:clr>
        </p15:guide>
        <p15:guide id="7" pos="1656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Slide - Copy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Black Bar">
            <a:extLst>
              <a:ext uri="{FF2B5EF4-FFF2-40B4-BE49-F238E27FC236}">
                <a16:creationId xmlns:a16="http://schemas.microsoft.com/office/drawing/2014/main" id="{EACB2F0C-1C3D-CD48-AD13-7B5AD683F7C7}"/>
              </a:ext>
            </a:extLst>
          </p:cNvPr>
          <p:cNvSpPr/>
          <p:nvPr/>
        </p:nvSpPr>
        <p:spPr>
          <a:xfrm>
            <a:off x="1752600" y="0"/>
            <a:ext cx="9900212" cy="9081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2" name="Title"/>
          <p:cNvSpPr>
            <a:spLocks noGrp="1"/>
          </p:cNvSpPr>
          <p:nvPr>
            <p:ph type="ctrTitle" hasCustomPrompt="1"/>
          </p:nvPr>
        </p:nvSpPr>
        <p:spPr bwMode="blackWhite">
          <a:xfrm>
            <a:off x="2107520" y="437030"/>
            <a:ext cx="7988980" cy="443198"/>
          </a:xfrm>
          <a:prstGeom prst="rect">
            <a:avLst/>
          </a:prstGeom>
          <a:noFill/>
          <a:ln w="38100">
            <a:noFill/>
          </a:ln>
        </p:spPr>
        <p:txBody>
          <a:bodyPr wrap="square" lIns="0" tIns="0" rIns="0" bIns="0" anchor="t" anchorCtr="0">
            <a:spAutoFit/>
          </a:bodyPr>
          <a:lstStyle>
            <a:lvl1pPr algn="l">
              <a:defRPr sz="3200" b="1" i="1" cap="none" spc="0">
                <a:solidFill>
                  <a:schemeClr val="tx2"/>
                </a:solidFill>
                <a:latin typeface="Franklin Gothic Medium Cond" panose="020B0606030402020204" pitchFamily="34" charset="0"/>
              </a:defRPr>
            </a:lvl1pPr>
          </a:lstStyle>
          <a:p>
            <a:r>
              <a:rPr lang="en-US" dirty="0"/>
              <a:t>Title</a:t>
            </a:r>
          </a:p>
        </p:txBody>
      </p:sp>
      <p:sp>
        <p:nvSpPr>
          <p:cNvPr id="3" name="Subhead"/>
          <p:cNvSpPr>
            <a:spLocks noGrp="1"/>
          </p:cNvSpPr>
          <p:nvPr>
            <p:ph type="subTitle" idx="1" hasCustomPrompt="1"/>
          </p:nvPr>
        </p:nvSpPr>
        <p:spPr>
          <a:xfrm>
            <a:off x="2107518" y="1345167"/>
            <a:ext cx="7988982" cy="341599"/>
          </a:xfrm>
          <a:noFill/>
        </p:spPr>
        <p:txBody>
          <a:bodyPr wrap="square" lIns="0" tIns="0" rIns="0" bIns="0" anchor="t" anchorCtr="0">
            <a:spAutoFit/>
          </a:bodyPr>
          <a:lstStyle>
            <a:lvl1pPr marL="0" indent="0" algn="l">
              <a:buNone/>
              <a:defRPr sz="2200" b="1" i="0">
                <a:solidFill>
                  <a:schemeClr val="accent2"/>
                </a:solidFill>
                <a:latin typeface="Franklin Gothic Medium Cond" panose="020B0606030402020204" pitchFamily="34" charset="0"/>
              </a:defRPr>
            </a:lvl1pPr>
            <a:lvl2pPr marL="457200" indent="0" algn="ctr">
              <a:buNone/>
              <a:defRPr sz="19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 err="1"/>
              <a:t>Subheader</a:t>
            </a:r>
            <a:endParaRPr lang="en-US" dirty="0"/>
          </a:p>
        </p:txBody>
      </p:sp>
      <p:sp>
        <p:nvSpPr>
          <p:cNvPr id="25" name="Body Text">
            <a:extLst>
              <a:ext uri="{FF2B5EF4-FFF2-40B4-BE49-F238E27FC236}">
                <a16:creationId xmlns:a16="http://schemas.microsoft.com/office/drawing/2014/main" id="{9F798712-4535-8340-942F-27FFD5E3FE9B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666056" y="1917389"/>
            <a:ext cx="7366000" cy="3411537"/>
          </a:xfrm>
        </p:spPr>
        <p:txBody>
          <a:bodyPr lIns="0" tIns="0" rIns="0" bIns="0">
            <a:normAutofit/>
          </a:bodyPr>
          <a:lstStyle>
            <a:lvl1pPr marL="274320" marR="0" indent="-27432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Char char="§"/>
              <a:tabLst/>
              <a:defRPr sz="1800" b="0" i="0" normalizeH="0" baseline="0">
                <a:solidFill>
                  <a:schemeClr val="bg1"/>
                </a:solidFill>
                <a:latin typeface="Franklin Gothic Book" panose="020B0503020102020204" pitchFamily="34" charset="0"/>
              </a:defRPr>
            </a:lvl1pPr>
          </a:lstStyle>
          <a:p>
            <a:pPr lvl="0"/>
            <a:r>
              <a:rPr lang="en-US" dirty="0"/>
              <a:t>Bulleted text</a:t>
            </a:r>
          </a:p>
          <a:p>
            <a:pPr lvl="0"/>
            <a:endParaRPr lang="en-US" dirty="0"/>
          </a:p>
          <a:p>
            <a:pPr lvl="0"/>
            <a:r>
              <a:rPr lang="en-US" dirty="0"/>
              <a:t>Bulleted Text</a:t>
            </a:r>
          </a:p>
          <a:p>
            <a:pPr lvl="0"/>
            <a:endParaRPr lang="en-US" dirty="0"/>
          </a:p>
        </p:txBody>
      </p:sp>
      <p:sp>
        <p:nvSpPr>
          <p:cNvPr id="16" name="Date">
            <a:extLst>
              <a:ext uri="{FF2B5EF4-FFF2-40B4-BE49-F238E27FC236}">
                <a16:creationId xmlns:a16="http://schemas.microsoft.com/office/drawing/2014/main" id="{714077B3-45FB-7B43-8C19-3B82C49646B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926248" y="6220740"/>
            <a:ext cx="1021891" cy="323968"/>
          </a:xfrm>
        </p:spPr>
        <p:txBody>
          <a:bodyPr/>
          <a:lstStyle>
            <a:lvl1pPr>
              <a:defRPr>
                <a:solidFill>
                  <a:schemeClr val="bg1">
                    <a:alpha val="70000"/>
                  </a:schemeClr>
                </a:solidFill>
              </a:defRPr>
            </a:lvl1pPr>
          </a:lstStyle>
          <a:p>
            <a:fld id="{D47A9A36-4EB0-BF46-AE48-7CDA251B954B}" type="datetime1">
              <a:rPr lang="en-US" smtClean="0"/>
              <a:t>10/25/2023</a:t>
            </a:fld>
            <a:endParaRPr lang="en-US" dirty="0"/>
          </a:p>
        </p:txBody>
      </p:sp>
      <p:sp>
        <p:nvSpPr>
          <p:cNvPr id="17" name="Slide Number">
            <a:extLst>
              <a:ext uri="{FF2B5EF4-FFF2-40B4-BE49-F238E27FC236}">
                <a16:creationId xmlns:a16="http://schemas.microsoft.com/office/drawing/2014/main" id="{9877984E-7F57-E649-B9D9-2C22409895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096500" y="6200875"/>
            <a:ext cx="487680" cy="36576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8A7A6979-0714-4377-B894-6BE4C2D6E202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9" name="Line 1">
            <a:extLst>
              <a:ext uri="{FF2B5EF4-FFF2-40B4-BE49-F238E27FC236}">
                <a16:creationId xmlns:a16="http://schemas.microsoft.com/office/drawing/2014/main" id="{8936B9D4-1725-3C46-A32F-C28623BAF26E}"/>
              </a:ext>
            </a:extLst>
          </p:cNvPr>
          <p:cNvCxnSpPr/>
          <p:nvPr userDrawn="1"/>
        </p:nvCxnSpPr>
        <p:spPr>
          <a:xfrm>
            <a:off x="1281648" y="5789"/>
            <a:ext cx="0" cy="6464461"/>
          </a:xfrm>
          <a:prstGeom prst="line">
            <a:avLst/>
          </a:prstGeom>
          <a:ln w="127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Line 2">
            <a:extLst>
              <a:ext uri="{FF2B5EF4-FFF2-40B4-BE49-F238E27FC236}">
                <a16:creationId xmlns:a16="http://schemas.microsoft.com/office/drawing/2014/main" id="{A8A4F2E5-6CC0-B242-9D18-2446C1D7DE8A}"/>
              </a:ext>
            </a:extLst>
          </p:cNvPr>
          <p:cNvCxnSpPr>
            <a:cxnSpLocks/>
          </p:cNvCxnSpPr>
          <p:nvPr userDrawn="1"/>
        </p:nvCxnSpPr>
        <p:spPr>
          <a:xfrm>
            <a:off x="8724900" y="5735256"/>
            <a:ext cx="0" cy="1122744"/>
          </a:xfrm>
          <a:prstGeom prst="line">
            <a:avLst/>
          </a:prstGeom>
          <a:ln w="127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Line 3">
            <a:extLst>
              <a:ext uri="{FF2B5EF4-FFF2-40B4-BE49-F238E27FC236}">
                <a16:creationId xmlns:a16="http://schemas.microsoft.com/office/drawing/2014/main" id="{C07B1E83-E1FB-094B-9F1A-D5DE2767524D}"/>
              </a:ext>
            </a:extLst>
          </p:cNvPr>
          <p:cNvCxnSpPr>
            <a:cxnSpLocks/>
          </p:cNvCxnSpPr>
          <p:nvPr userDrawn="1"/>
        </p:nvCxnSpPr>
        <p:spPr>
          <a:xfrm>
            <a:off x="10880901" y="1597306"/>
            <a:ext cx="0" cy="5260694"/>
          </a:xfrm>
          <a:prstGeom prst="line">
            <a:avLst/>
          </a:prstGeom>
          <a:ln w="127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Picture 11">
            <a:extLst>
              <a:ext uri="{FF2B5EF4-FFF2-40B4-BE49-F238E27FC236}">
                <a16:creationId xmlns:a16="http://schemas.microsoft.com/office/drawing/2014/main" id="{BEDD0F93-8E15-45C9-8364-F2F2334A968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482996" y="6067463"/>
            <a:ext cx="3771832" cy="402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675489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  <p15:guide id="3" orient="horz" pos="3960" userDrawn="1">
          <p15:clr>
            <a:srgbClr val="FBAE40"/>
          </p15:clr>
        </p15:guide>
        <p15:guide id="4" pos="5952" userDrawn="1">
          <p15:clr>
            <a:srgbClr val="FBAE40"/>
          </p15:clr>
        </p15:guide>
        <p15:guide id="5" pos="6848" userDrawn="1">
          <p15:clr>
            <a:srgbClr val="FBAE40"/>
          </p15:clr>
        </p15:guide>
        <p15:guide id="6" orient="horz" pos="4080" userDrawn="1">
          <p15:clr>
            <a:srgbClr val="FBAE40"/>
          </p15:clr>
        </p15:guide>
        <p15:guide id="7" pos="1104" userDrawn="1">
          <p15:clr>
            <a:srgbClr val="FBAE40"/>
          </p15:clr>
        </p15:guide>
        <p15:guide id="8" pos="168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- Copy &amp; Pic/Chart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Black Bar">
            <a:extLst>
              <a:ext uri="{FF2B5EF4-FFF2-40B4-BE49-F238E27FC236}">
                <a16:creationId xmlns:a16="http://schemas.microsoft.com/office/drawing/2014/main" id="{0AE71379-F4D3-D147-9F20-2FE1D74B2D32}"/>
              </a:ext>
            </a:extLst>
          </p:cNvPr>
          <p:cNvSpPr/>
          <p:nvPr userDrawn="1"/>
        </p:nvSpPr>
        <p:spPr>
          <a:xfrm>
            <a:off x="1752600" y="0"/>
            <a:ext cx="9900212" cy="9081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25" name="Title">
            <a:extLst>
              <a:ext uri="{FF2B5EF4-FFF2-40B4-BE49-F238E27FC236}">
                <a16:creationId xmlns:a16="http://schemas.microsoft.com/office/drawing/2014/main" id="{D4CA7DB8-4B5A-E34E-9870-26F61BD3E47D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 bwMode="blackWhite">
          <a:xfrm>
            <a:off x="2107520" y="437030"/>
            <a:ext cx="7988978" cy="443198"/>
          </a:xfrm>
          <a:prstGeom prst="rect">
            <a:avLst/>
          </a:prstGeom>
          <a:noFill/>
          <a:ln w="38100">
            <a:noFill/>
          </a:ln>
        </p:spPr>
        <p:txBody>
          <a:bodyPr wrap="square" lIns="0" tIns="0" rIns="0" bIns="0" anchor="t" anchorCtr="0">
            <a:spAutoFit/>
          </a:bodyPr>
          <a:lstStyle>
            <a:lvl1pPr algn="l">
              <a:defRPr sz="3200" b="1" i="1" cap="none" spc="0">
                <a:solidFill>
                  <a:schemeClr val="tx2"/>
                </a:solidFill>
                <a:latin typeface="Franklin Gothic Medium Cond" panose="020B0606030402020204" pitchFamily="34" charset="0"/>
              </a:defRPr>
            </a:lvl1pPr>
          </a:lstStyle>
          <a:p>
            <a:r>
              <a:rPr lang="en-US" dirty="0"/>
              <a:t>Title</a:t>
            </a:r>
          </a:p>
        </p:txBody>
      </p:sp>
      <p:sp>
        <p:nvSpPr>
          <p:cNvPr id="26" name="Subhead">
            <a:extLst>
              <a:ext uri="{FF2B5EF4-FFF2-40B4-BE49-F238E27FC236}">
                <a16:creationId xmlns:a16="http://schemas.microsoft.com/office/drawing/2014/main" id="{1DF492DD-020D-4A41-BFE4-1758A1DC7221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2107518" y="1345167"/>
            <a:ext cx="7988980" cy="341599"/>
          </a:xfrm>
          <a:noFill/>
        </p:spPr>
        <p:txBody>
          <a:bodyPr wrap="square" lIns="0" tIns="0" rIns="0" bIns="0" anchor="t" anchorCtr="0">
            <a:spAutoFit/>
          </a:bodyPr>
          <a:lstStyle>
            <a:lvl1pPr marL="0" indent="0" algn="l">
              <a:buNone/>
              <a:defRPr sz="2200" b="1" i="0">
                <a:solidFill>
                  <a:schemeClr val="accent2"/>
                </a:solidFill>
                <a:latin typeface="Franklin Gothic Medium Cond" panose="020B0606030402020204" pitchFamily="34" charset="0"/>
              </a:defRPr>
            </a:lvl1pPr>
            <a:lvl2pPr marL="457200" indent="0" algn="ctr">
              <a:buNone/>
              <a:defRPr sz="19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 err="1"/>
              <a:t>Subheader</a:t>
            </a:r>
            <a:endParaRPr lang="en-US" dirty="0"/>
          </a:p>
        </p:txBody>
      </p:sp>
      <p:sp>
        <p:nvSpPr>
          <p:cNvPr id="19" name="Body Text">
            <a:extLst>
              <a:ext uri="{FF2B5EF4-FFF2-40B4-BE49-F238E27FC236}">
                <a16:creationId xmlns:a16="http://schemas.microsoft.com/office/drawing/2014/main" id="{4B5CCD19-DE21-294C-8B0B-3103725AE08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665914" y="1917389"/>
            <a:ext cx="4081046" cy="3411537"/>
          </a:xfrm>
        </p:spPr>
        <p:txBody>
          <a:bodyPr lIns="0" tIns="0" rIns="0" bIns="0">
            <a:normAutofit/>
          </a:bodyPr>
          <a:lstStyle>
            <a:lvl1pPr marL="274320" marR="0" indent="-27432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Char char="§"/>
              <a:tabLst/>
              <a:defRPr sz="1800" b="0" i="0" normalizeH="0" baseline="0">
                <a:solidFill>
                  <a:schemeClr val="bg1"/>
                </a:solidFill>
                <a:latin typeface="Franklin Gothic Book" panose="020B0503020102020204" pitchFamily="34" charset="0"/>
              </a:defRPr>
            </a:lvl1pPr>
          </a:lstStyle>
          <a:p>
            <a:pPr lvl="0"/>
            <a:r>
              <a:rPr lang="en-US" dirty="0"/>
              <a:t>Bulleted copy. </a:t>
            </a:r>
          </a:p>
          <a:p>
            <a:pPr lvl="0"/>
            <a:endParaRPr lang="en-US" dirty="0"/>
          </a:p>
          <a:p>
            <a:pPr lvl="0"/>
            <a:r>
              <a:rPr lang="en-US" dirty="0"/>
              <a:t>Bulleted copy. </a:t>
            </a:r>
          </a:p>
          <a:p>
            <a:pPr lvl="0"/>
            <a:endParaRPr lang="en-US" dirty="0"/>
          </a:p>
          <a:p>
            <a:pPr marL="274320" marR="0" lvl="0" indent="-27432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charset="2"/>
              <a:buChar char="§"/>
              <a:tabLst/>
              <a:defRPr/>
            </a:pPr>
            <a:r>
              <a:rPr lang="en-US" dirty="0"/>
              <a:t>Bulleted copy. </a:t>
            </a:r>
          </a:p>
          <a:p>
            <a:pPr lvl="0"/>
            <a:endParaRPr lang="en-US" dirty="0"/>
          </a:p>
        </p:txBody>
      </p:sp>
      <p:cxnSp>
        <p:nvCxnSpPr>
          <p:cNvPr id="23" name="Line 3">
            <a:extLst>
              <a:ext uri="{FF2B5EF4-FFF2-40B4-BE49-F238E27FC236}">
                <a16:creationId xmlns:a16="http://schemas.microsoft.com/office/drawing/2014/main" id="{3DD2E154-C016-6747-BDF9-C46FDA8D5574}"/>
              </a:ext>
            </a:extLst>
          </p:cNvPr>
          <p:cNvCxnSpPr>
            <a:cxnSpLocks/>
          </p:cNvCxnSpPr>
          <p:nvPr userDrawn="1"/>
        </p:nvCxnSpPr>
        <p:spPr>
          <a:xfrm>
            <a:off x="10880901" y="1597306"/>
            <a:ext cx="0" cy="5260694"/>
          </a:xfrm>
          <a:prstGeom prst="line">
            <a:avLst/>
          </a:prstGeom>
          <a:ln w="127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Picture or Chart" descr="Picture or Chart">
            <a:extLst>
              <a:ext uri="{FF2B5EF4-FFF2-40B4-BE49-F238E27FC236}">
                <a16:creationId xmlns:a16="http://schemas.microsoft.com/office/drawing/2014/main" id="{699BD747-48B6-2547-8F7C-25A44594F612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7093131" y="1920876"/>
            <a:ext cx="4561597" cy="2982913"/>
          </a:xfrm>
          <a:solidFill>
            <a:schemeClr val="accent4"/>
          </a:solidFill>
        </p:spPr>
        <p:txBody>
          <a:bodyPr lIns="0" tIns="0" rIns="0" bIns="0" anchor="ctr" anchorCtr="0"/>
          <a:lstStyle>
            <a:lvl1pPr algn="ctr">
              <a:defRPr b="0" i="0">
                <a:solidFill>
                  <a:schemeClr val="bg1"/>
                </a:solidFill>
                <a:latin typeface="Acumin Pro" panose="020B0504020202020204" pitchFamily="34" charset="77"/>
              </a:defRPr>
            </a:lvl1pPr>
            <a:lvl4pPr marL="685800" indent="0" algn="ctr">
              <a:buNone/>
              <a:defRPr>
                <a:solidFill>
                  <a:schemeClr val="bg1"/>
                </a:solidFill>
              </a:defRPr>
            </a:lvl4pPr>
          </a:lstStyle>
          <a:p>
            <a:pPr lvl="0"/>
            <a:r>
              <a:rPr lang="en-US" dirty="0"/>
              <a:t>Insert picture or chart here</a:t>
            </a:r>
          </a:p>
        </p:txBody>
      </p:sp>
      <p:sp>
        <p:nvSpPr>
          <p:cNvPr id="16" name="Date">
            <a:extLst>
              <a:ext uri="{FF2B5EF4-FFF2-40B4-BE49-F238E27FC236}">
                <a16:creationId xmlns:a16="http://schemas.microsoft.com/office/drawing/2014/main" id="{C8365B71-1339-9448-BF22-95AA51DA73F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926248" y="6220740"/>
            <a:ext cx="1021891" cy="323968"/>
          </a:xfrm>
        </p:spPr>
        <p:txBody>
          <a:bodyPr/>
          <a:lstStyle>
            <a:lvl1pPr>
              <a:defRPr>
                <a:solidFill>
                  <a:schemeClr val="bg1">
                    <a:alpha val="70000"/>
                  </a:schemeClr>
                </a:solidFill>
              </a:defRPr>
            </a:lvl1pPr>
          </a:lstStyle>
          <a:p>
            <a:fld id="{D47A9A36-4EB0-BF46-AE48-7CDA251B954B}" type="datetime1">
              <a:rPr lang="en-US" smtClean="0"/>
              <a:t>10/25/2023</a:t>
            </a:fld>
            <a:endParaRPr lang="en-US" dirty="0"/>
          </a:p>
        </p:txBody>
      </p:sp>
      <p:sp>
        <p:nvSpPr>
          <p:cNvPr id="17" name="Slide Number">
            <a:extLst>
              <a:ext uri="{FF2B5EF4-FFF2-40B4-BE49-F238E27FC236}">
                <a16:creationId xmlns:a16="http://schemas.microsoft.com/office/drawing/2014/main" id="{90CEF399-1C96-2B44-8CD0-34997E7B71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096500" y="6200875"/>
            <a:ext cx="487680" cy="36576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8A7A6979-0714-4377-B894-6BE4C2D6E202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21" name="Line 1">
            <a:extLst>
              <a:ext uri="{FF2B5EF4-FFF2-40B4-BE49-F238E27FC236}">
                <a16:creationId xmlns:a16="http://schemas.microsoft.com/office/drawing/2014/main" id="{CADA4B44-4E54-AC4F-B94D-753D8198844A}"/>
              </a:ext>
            </a:extLst>
          </p:cNvPr>
          <p:cNvCxnSpPr/>
          <p:nvPr userDrawn="1"/>
        </p:nvCxnSpPr>
        <p:spPr>
          <a:xfrm>
            <a:off x="1281648" y="5789"/>
            <a:ext cx="0" cy="6464461"/>
          </a:xfrm>
          <a:prstGeom prst="line">
            <a:avLst/>
          </a:prstGeom>
          <a:ln w="127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Line 2">
            <a:extLst>
              <a:ext uri="{FF2B5EF4-FFF2-40B4-BE49-F238E27FC236}">
                <a16:creationId xmlns:a16="http://schemas.microsoft.com/office/drawing/2014/main" id="{FC7C8D95-DE0A-F44D-8875-2ED2F195BB2F}"/>
              </a:ext>
            </a:extLst>
          </p:cNvPr>
          <p:cNvCxnSpPr>
            <a:cxnSpLocks/>
          </p:cNvCxnSpPr>
          <p:nvPr userDrawn="1"/>
        </p:nvCxnSpPr>
        <p:spPr>
          <a:xfrm>
            <a:off x="8724900" y="5735256"/>
            <a:ext cx="0" cy="1122744"/>
          </a:xfrm>
          <a:prstGeom prst="line">
            <a:avLst/>
          </a:prstGeom>
          <a:ln w="127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Picture 12">
            <a:extLst>
              <a:ext uri="{FF2B5EF4-FFF2-40B4-BE49-F238E27FC236}">
                <a16:creationId xmlns:a16="http://schemas.microsoft.com/office/drawing/2014/main" id="{1058714A-139B-4C00-8AE3-2FCB2AA25BD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482996" y="6067463"/>
            <a:ext cx="3771832" cy="402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546405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  <p15:guide id="3" orient="horz" pos="4032" userDrawn="1">
          <p15:clr>
            <a:srgbClr val="FBAE40"/>
          </p15:clr>
        </p15:guide>
        <p15:guide id="4" pos="7344" userDrawn="1">
          <p15:clr>
            <a:srgbClr val="FBAE40"/>
          </p15:clr>
        </p15:guide>
        <p15:guide id="5" pos="6848" userDrawn="1">
          <p15:clr>
            <a:srgbClr val="FBAE40"/>
          </p15:clr>
        </p15:guide>
        <p15:guide id="6" orient="horz" pos="4080" userDrawn="1">
          <p15:clr>
            <a:srgbClr val="FBAE40"/>
          </p15:clr>
        </p15:guide>
        <p15:guide id="7" pos="1104" userDrawn="1">
          <p15:clr>
            <a:srgbClr val="FBAE40"/>
          </p15:clr>
        </p15:guide>
        <p15:guide id="8" pos="1680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Slide - Picture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icture" descr="Picture Description">
            <a:extLst>
              <a:ext uri="{FF2B5EF4-FFF2-40B4-BE49-F238E27FC236}">
                <a16:creationId xmlns:a16="http://schemas.microsoft.com/office/drawing/2014/main" id="{B6A7C9B5-3617-0144-A4ED-16186741E8C3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12192000" cy="6858000"/>
          </a:xfrm>
        </p:spPr>
        <p:txBody>
          <a:bodyPr anchor="ctr" anchorCtr="1"/>
          <a:lstStyle>
            <a:lvl1pPr marL="0" indent="0" algn="ctr">
              <a:buFontTx/>
              <a:buNone/>
              <a:defRPr baseline="0">
                <a:solidFill>
                  <a:schemeClr val="bg1"/>
                </a:solidFill>
                <a:latin typeface="Franklin Gothic Book" panose="020B0503020102020204" pitchFamily="34" charset="0"/>
              </a:defRPr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3" name="Photo caption"/>
          <p:cNvSpPr>
            <a:spLocks noGrp="1"/>
          </p:cNvSpPr>
          <p:nvPr>
            <p:ph type="subTitle" idx="1" hasCustomPrompt="1"/>
          </p:nvPr>
        </p:nvSpPr>
        <p:spPr>
          <a:xfrm>
            <a:off x="7301170" y="219206"/>
            <a:ext cx="3574087" cy="830997"/>
          </a:xfrm>
          <a:noFill/>
        </p:spPr>
        <p:txBody>
          <a:bodyPr wrap="square" lIns="0" tIns="0" rIns="0" bIns="0" anchor="t" anchorCtr="0">
            <a:spAutoFit/>
          </a:bodyPr>
          <a:lstStyle>
            <a:lvl1pPr marL="0" indent="0" algn="l">
              <a:buNone/>
              <a:defRPr sz="1800" b="1" i="0">
                <a:solidFill>
                  <a:schemeClr val="bg1"/>
                </a:solidFill>
                <a:latin typeface="Franklin Gothic Medium Cond" panose="020B0606030402020204" pitchFamily="34" charset="0"/>
              </a:defRPr>
            </a:lvl1pPr>
            <a:lvl2pPr marL="457200" indent="0" algn="ctr">
              <a:buNone/>
              <a:defRPr sz="19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Brief photo caption. Place in top left or right corner. Make text black or white for legibility.</a:t>
            </a:r>
          </a:p>
        </p:txBody>
      </p:sp>
      <p:sp>
        <p:nvSpPr>
          <p:cNvPr id="11" name="Date">
            <a:extLst>
              <a:ext uri="{FF2B5EF4-FFF2-40B4-BE49-F238E27FC236}">
                <a16:creationId xmlns:a16="http://schemas.microsoft.com/office/drawing/2014/main" id="{F330C439-AFA6-B840-9D2A-258668D35CA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926248" y="6220740"/>
            <a:ext cx="1021891" cy="323968"/>
          </a:xfrm>
        </p:spPr>
        <p:txBody>
          <a:bodyPr/>
          <a:lstStyle>
            <a:lvl1pPr>
              <a:defRPr>
                <a:solidFill>
                  <a:schemeClr val="bg1">
                    <a:alpha val="70000"/>
                  </a:schemeClr>
                </a:solidFill>
              </a:defRPr>
            </a:lvl1pPr>
          </a:lstStyle>
          <a:p>
            <a:fld id="{D47A9A36-4EB0-BF46-AE48-7CDA251B954B}" type="datetime1">
              <a:rPr lang="en-US" smtClean="0"/>
              <a:t>10/25/2023</a:t>
            </a:fld>
            <a:endParaRPr lang="en-US" dirty="0"/>
          </a:p>
        </p:txBody>
      </p:sp>
      <p:sp>
        <p:nvSpPr>
          <p:cNvPr id="14" name="Slide Number">
            <a:extLst>
              <a:ext uri="{FF2B5EF4-FFF2-40B4-BE49-F238E27FC236}">
                <a16:creationId xmlns:a16="http://schemas.microsoft.com/office/drawing/2014/main" id="{ACC80B6D-3922-3742-99F9-101C945C2B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096500" y="6200875"/>
            <a:ext cx="487680" cy="36576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8A7A6979-0714-4377-B894-6BE4C2D6E202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6" name="Line 1">
            <a:extLst>
              <a:ext uri="{FF2B5EF4-FFF2-40B4-BE49-F238E27FC236}">
                <a16:creationId xmlns:a16="http://schemas.microsoft.com/office/drawing/2014/main" id="{C3371811-B9A9-444C-B8E2-DFC8B92FFA90}"/>
              </a:ext>
            </a:extLst>
          </p:cNvPr>
          <p:cNvCxnSpPr/>
          <p:nvPr userDrawn="1"/>
        </p:nvCxnSpPr>
        <p:spPr>
          <a:xfrm>
            <a:off x="1281648" y="5789"/>
            <a:ext cx="0" cy="6464461"/>
          </a:xfrm>
          <a:prstGeom prst="line">
            <a:avLst/>
          </a:prstGeom>
          <a:ln w="127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Line 2">
            <a:extLst>
              <a:ext uri="{FF2B5EF4-FFF2-40B4-BE49-F238E27FC236}">
                <a16:creationId xmlns:a16="http://schemas.microsoft.com/office/drawing/2014/main" id="{E3D41B36-C946-AA44-BFF4-3F3A6A8607A2}"/>
              </a:ext>
            </a:extLst>
          </p:cNvPr>
          <p:cNvCxnSpPr>
            <a:cxnSpLocks/>
          </p:cNvCxnSpPr>
          <p:nvPr userDrawn="1"/>
        </p:nvCxnSpPr>
        <p:spPr>
          <a:xfrm>
            <a:off x="8724900" y="5735256"/>
            <a:ext cx="0" cy="1122744"/>
          </a:xfrm>
          <a:prstGeom prst="line">
            <a:avLst/>
          </a:prstGeom>
          <a:ln w="127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Line 3">
            <a:extLst>
              <a:ext uri="{FF2B5EF4-FFF2-40B4-BE49-F238E27FC236}">
                <a16:creationId xmlns:a16="http://schemas.microsoft.com/office/drawing/2014/main" id="{A246739C-3DD5-DF4C-BFF4-0B3AF76695B4}"/>
              </a:ext>
            </a:extLst>
          </p:cNvPr>
          <p:cNvCxnSpPr>
            <a:cxnSpLocks/>
          </p:cNvCxnSpPr>
          <p:nvPr userDrawn="1"/>
        </p:nvCxnSpPr>
        <p:spPr>
          <a:xfrm>
            <a:off x="10880901" y="1597306"/>
            <a:ext cx="0" cy="5260694"/>
          </a:xfrm>
          <a:prstGeom prst="line">
            <a:avLst/>
          </a:prstGeom>
          <a:ln w="127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Picture 11">
            <a:extLst>
              <a:ext uri="{FF2B5EF4-FFF2-40B4-BE49-F238E27FC236}">
                <a16:creationId xmlns:a16="http://schemas.microsoft.com/office/drawing/2014/main" id="{49C91150-A12D-45EB-8FF3-05F0543779A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482996" y="6067463"/>
            <a:ext cx="3771832" cy="402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625800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  <p15:guide id="3" orient="horz" pos="3960" userDrawn="1">
          <p15:clr>
            <a:srgbClr val="FBAE40"/>
          </p15:clr>
        </p15:guide>
        <p15:guide id="4" pos="5952" userDrawn="1">
          <p15:clr>
            <a:srgbClr val="FBAE40"/>
          </p15:clr>
        </p15:guide>
        <p15:guide id="5" pos="6848" userDrawn="1">
          <p15:clr>
            <a:srgbClr val="FBAE40"/>
          </p15:clr>
        </p15:guide>
        <p15:guide id="6" orient="horz" pos="4080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Slide - Fact/Highlight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ld Background">
            <a:extLst>
              <a:ext uri="{FF2B5EF4-FFF2-40B4-BE49-F238E27FC236}">
                <a16:creationId xmlns:a16="http://schemas.microsoft.com/office/drawing/2014/main" id="{5CCAEC11-865D-CB4B-88E8-5AF51FB37FBE}"/>
              </a:ext>
            </a:extLst>
          </p:cNvPr>
          <p:cNvSpPr/>
          <p:nvPr/>
        </p:nvSpPr>
        <p:spPr>
          <a:xfrm>
            <a:off x="1" y="0"/>
            <a:ext cx="12191999" cy="6852212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2" name="Heading"/>
          <p:cNvSpPr>
            <a:spLocks noGrp="1"/>
          </p:cNvSpPr>
          <p:nvPr>
            <p:ph type="ctrTitle" hasCustomPrompt="1"/>
          </p:nvPr>
        </p:nvSpPr>
        <p:spPr bwMode="blackWhite">
          <a:xfrm>
            <a:off x="2893545" y="1479629"/>
            <a:ext cx="6419331" cy="1210973"/>
          </a:xfrm>
          <a:prstGeom prst="rect">
            <a:avLst/>
          </a:prstGeom>
          <a:noFill/>
          <a:ln w="38100">
            <a:noFill/>
          </a:ln>
        </p:spPr>
        <p:txBody>
          <a:bodyPr wrap="square" lIns="0" tIns="0" rIns="0" bIns="0" anchor="t" anchorCtr="0">
            <a:spAutoFit/>
          </a:bodyPr>
          <a:lstStyle>
            <a:lvl1pPr algn="ctr">
              <a:defRPr sz="8600" b="1" i="0" cap="none" spc="300">
                <a:solidFill>
                  <a:schemeClr val="accent2"/>
                </a:solidFill>
                <a:latin typeface="Impact" panose="020B0806030902050204" pitchFamily="34" charset="0"/>
              </a:defRPr>
            </a:lvl1pPr>
          </a:lstStyle>
          <a:p>
            <a:r>
              <a:rPr lang="en-US" dirty="0"/>
              <a:t>123</a:t>
            </a:r>
          </a:p>
        </p:txBody>
      </p:sp>
      <p:sp>
        <p:nvSpPr>
          <p:cNvPr id="20" name="Black Bar">
            <a:extLst>
              <a:ext uri="{FF2B5EF4-FFF2-40B4-BE49-F238E27FC236}">
                <a16:creationId xmlns:a16="http://schemas.microsoft.com/office/drawing/2014/main" id="{EACB2F0C-1C3D-CD48-AD13-7B5AD683F7C7}"/>
              </a:ext>
            </a:extLst>
          </p:cNvPr>
          <p:cNvSpPr/>
          <p:nvPr/>
        </p:nvSpPr>
        <p:spPr>
          <a:xfrm>
            <a:off x="2648277" y="2744421"/>
            <a:ext cx="6905456" cy="4409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3" name="Subhead"/>
          <p:cNvSpPr>
            <a:spLocks noGrp="1"/>
          </p:cNvSpPr>
          <p:nvPr>
            <p:ph type="subTitle" idx="1" hasCustomPrompt="1"/>
          </p:nvPr>
        </p:nvSpPr>
        <p:spPr>
          <a:xfrm>
            <a:off x="2648276" y="2706475"/>
            <a:ext cx="6895463" cy="553998"/>
          </a:xfrm>
          <a:noFill/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3600" b="1" i="0" spc="300">
                <a:solidFill>
                  <a:schemeClr val="accent4"/>
                </a:solidFill>
                <a:latin typeface="Impact" panose="020B0806030902050204" pitchFamily="34" charset="0"/>
              </a:defRPr>
            </a:lvl1pPr>
            <a:lvl2pPr marL="457200" indent="0" algn="ctr">
              <a:buNone/>
              <a:defRPr sz="19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TOPIC OR TITLE</a:t>
            </a:r>
          </a:p>
        </p:txBody>
      </p:sp>
      <p:sp>
        <p:nvSpPr>
          <p:cNvPr id="23" name="Body Text">
            <a:extLst>
              <a:ext uri="{FF2B5EF4-FFF2-40B4-BE49-F238E27FC236}">
                <a16:creationId xmlns:a16="http://schemas.microsoft.com/office/drawing/2014/main" id="{BD416322-CF1A-F143-B2A9-844B608C50DA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875268" y="3540352"/>
            <a:ext cx="6678467" cy="1122744"/>
          </a:xfrm>
        </p:spPr>
        <p:txBody>
          <a:bodyPr lIns="0" tIns="0" rIns="0" bIns="0">
            <a:noAutofit/>
          </a:bodyPr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 b="1" i="0" normalizeH="0" baseline="0">
                <a:solidFill>
                  <a:schemeClr val="bg1"/>
                </a:solidFill>
                <a:latin typeface="Franklin Gothic Book" panose="020B0503020102020204" pitchFamily="34" charset="0"/>
              </a:defRPr>
            </a:lvl1pPr>
          </a:lstStyle>
          <a:p>
            <a:pPr lvl="0"/>
            <a:r>
              <a:rPr lang="en-US" dirty="0"/>
              <a:t>Fact or highlight. Keep it short with bite-size chunks of information.</a:t>
            </a:r>
          </a:p>
        </p:txBody>
      </p:sp>
      <p:sp>
        <p:nvSpPr>
          <p:cNvPr id="16" name="Date">
            <a:extLst>
              <a:ext uri="{FF2B5EF4-FFF2-40B4-BE49-F238E27FC236}">
                <a16:creationId xmlns:a16="http://schemas.microsoft.com/office/drawing/2014/main" id="{D5F83FDC-674A-8F42-A488-884B2867DCC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926248" y="6220740"/>
            <a:ext cx="1021891" cy="323968"/>
          </a:xfrm>
        </p:spPr>
        <p:txBody>
          <a:bodyPr/>
          <a:lstStyle>
            <a:lvl1pPr>
              <a:defRPr>
                <a:solidFill>
                  <a:schemeClr val="bg1">
                    <a:alpha val="70000"/>
                  </a:schemeClr>
                </a:solidFill>
              </a:defRPr>
            </a:lvl1pPr>
          </a:lstStyle>
          <a:p>
            <a:fld id="{D47A9A36-4EB0-BF46-AE48-7CDA251B954B}" type="datetime1">
              <a:rPr lang="en-US" smtClean="0"/>
              <a:t>10/25/2023</a:t>
            </a:fld>
            <a:endParaRPr lang="en-US" dirty="0"/>
          </a:p>
        </p:txBody>
      </p:sp>
      <p:sp>
        <p:nvSpPr>
          <p:cNvPr id="17" name="Slide Number">
            <a:extLst>
              <a:ext uri="{FF2B5EF4-FFF2-40B4-BE49-F238E27FC236}">
                <a16:creationId xmlns:a16="http://schemas.microsoft.com/office/drawing/2014/main" id="{DF9C56DA-C412-B14C-8168-05E55A21B5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096500" y="6200875"/>
            <a:ext cx="487680" cy="36576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8A7A6979-0714-4377-B894-6BE4C2D6E202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21" name="Line 1">
            <a:extLst>
              <a:ext uri="{FF2B5EF4-FFF2-40B4-BE49-F238E27FC236}">
                <a16:creationId xmlns:a16="http://schemas.microsoft.com/office/drawing/2014/main" id="{DE31DD2C-32F5-F345-872B-C1CCC72846EE}"/>
              </a:ext>
            </a:extLst>
          </p:cNvPr>
          <p:cNvCxnSpPr/>
          <p:nvPr userDrawn="1"/>
        </p:nvCxnSpPr>
        <p:spPr>
          <a:xfrm>
            <a:off x="1281648" y="5789"/>
            <a:ext cx="0" cy="6464461"/>
          </a:xfrm>
          <a:prstGeom prst="line">
            <a:avLst/>
          </a:prstGeom>
          <a:ln w="127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Line 2">
            <a:extLst>
              <a:ext uri="{FF2B5EF4-FFF2-40B4-BE49-F238E27FC236}">
                <a16:creationId xmlns:a16="http://schemas.microsoft.com/office/drawing/2014/main" id="{18A2134F-0116-6740-AD2E-82D54002455E}"/>
              </a:ext>
            </a:extLst>
          </p:cNvPr>
          <p:cNvCxnSpPr>
            <a:cxnSpLocks/>
          </p:cNvCxnSpPr>
          <p:nvPr userDrawn="1"/>
        </p:nvCxnSpPr>
        <p:spPr>
          <a:xfrm>
            <a:off x="8724900" y="5735256"/>
            <a:ext cx="0" cy="1122744"/>
          </a:xfrm>
          <a:prstGeom prst="line">
            <a:avLst/>
          </a:prstGeom>
          <a:ln w="127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Line 3">
            <a:extLst>
              <a:ext uri="{FF2B5EF4-FFF2-40B4-BE49-F238E27FC236}">
                <a16:creationId xmlns:a16="http://schemas.microsoft.com/office/drawing/2014/main" id="{7E7A5392-EE7B-7141-B159-172DDE0D6824}"/>
              </a:ext>
            </a:extLst>
          </p:cNvPr>
          <p:cNvCxnSpPr>
            <a:cxnSpLocks/>
          </p:cNvCxnSpPr>
          <p:nvPr userDrawn="1"/>
        </p:nvCxnSpPr>
        <p:spPr>
          <a:xfrm>
            <a:off x="10880901" y="1597306"/>
            <a:ext cx="0" cy="5260694"/>
          </a:xfrm>
          <a:prstGeom prst="line">
            <a:avLst/>
          </a:prstGeom>
          <a:ln w="127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Picture 12">
            <a:extLst>
              <a:ext uri="{FF2B5EF4-FFF2-40B4-BE49-F238E27FC236}">
                <a16:creationId xmlns:a16="http://schemas.microsoft.com/office/drawing/2014/main" id="{3614CEB4-443B-49A2-AC0A-A096EFDC9F4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482996" y="6067463"/>
            <a:ext cx="3771832" cy="402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739352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  <p15:guide id="3" orient="horz" pos="3960" userDrawn="1">
          <p15:clr>
            <a:srgbClr val="FBAE40"/>
          </p15:clr>
        </p15:guide>
        <p15:guide id="4" pos="5952" userDrawn="1">
          <p15:clr>
            <a:srgbClr val="FBAE40"/>
          </p15:clr>
        </p15:guide>
        <p15:guide id="5" pos="6848" userDrawn="1">
          <p15:clr>
            <a:srgbClr val="FBAE40"/>
          </p15:clr>
        </p15:guide>
        <p15:guide id="6" orient="horz" pos="4080" userDrawn="1">
          <p15:clr>
            <a:srgbClr val="FBAE40"/>
          </p15:clr>
        </p15:guide>
        <p15:guide id="7" orient="horz" pos="1008" userDrawn="1">
          <p15:clr>
            <a:srgbClr val="FBAE40"/>
          </p15:clr>
        </p15:guide>
        <p15:guide id="8" orient="horz" pos="1488" userDrawn="1">
          <p15:clr>
            <a:srgbClr val="FBAE40"/>
          </p15:clr>
        </p15:guide>
        <p15:guide id="9" orient="horz" pos="864" userDrawn="1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losing Slide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Black Background">
            <a:extLst>
              <a:ext uri="{FF2B5EF4-FFF2-40B4-BE49-F238E27FC236}">
                <a16:creationId xmlns:a16="http://schemas.microsoft.com/office/drawing/2014/main" id="{EACB2F0C-1C3D-CD48-AD13-7B5AD683F7C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2" name="Heading"/>
          <p:cNvSpPr>
            <a:spLocks noGrp="1"/>
          </p:cNvSpPr>
          <p:nvPr>
            <p:ph type="ctrTitle" hasCustomPrompt="1"/>
          </p:nvPr>
        </p:nvSpPr>
        <p:spPr bwMode="blackWhite">
          <a:xfrm>
            <a:off x="2483034" y="1521334"/>
            <a:ext cx="6347458" cy="854080"/>
          </a:xfrm>
          <a:prstGeom prst="rect">
            <a:avLst/>
          </a:prstGeom>
          <a:noFill/>
          <a:ln w="38100">
            <a:noFill/>
          </a:ln>
        </p:spPr>
        <p:txBody>
          <a:bodyPr wrap="square" lIns="0" tIns="0" rIns="0" bIns="0" anchor="t" anchorCtr="0">
            <a:spAutoFit/>
          </a:bodyPr>
          <a:lstStyle>
            <a:lvl1pPr algn="l">
              <a:defRPr sz="6000" b="1" i="1" spc="0">
                <a:solidFill>
                  <a:schemeClr val="tx2"/>
                </a:solidFill>
                <a:latin typeface="Franklin Gothic Medium Cond" panose="020B0606030402020204" pitchFamily="34" charset="0"/>
              </a:defRPr>
            </a:lvl1pPr>
          </a:lstStyle>
          <a:p>
            <a:r>
              <a:rPr lang="en-US" dirty="0"/>
              <a:t>Thank You</a:t>
            </a:r>
          </a:p>
        </p:txBody>
      </p:sp>
      <p:sp>
        <p:nvSpPr>
          <p:cNvPr id="16" name="Body Text">
            <a:extLst>
              <a:ext uri="{FF2B5EF4-FFF2-40B4-BE49-F238E27FC236}">
                <a16:creationId xmlns:a16="http://schemas.microsoft.com/office/drawing/2014/main" id="{900775FC-E9E4-FF46-A522-92CC39196093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483032" y="2548210"/>
            <a:ext cx="6347460" cy="880790"/>
          </a:xfrm>
        </p:spPr>
        <p:txBody>
          <a:bodyPr lIns="0" tIns="0" rIns="0" bIns="0">
            <a:noAutofit/>
          </a:bodyPr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 b="0" i="0" normalizeH="0" baseline="0">
                <a:solidFill>
                  <a:schemeClr val="accent4"/>
                </a:solidFill>
                <a:latin typeface="Franklin Gothic Book" panose="020B0503020102020204" pitchFamily="34" charset="0"/>
              </a:defRPr>
            </a:lvl1pPr>
          </a:lstStyle>
          <a:p>
            <a:pPr lvl="0"/>
            <a:r>
              <a:rPr lang="en-US" dirty="0"/>
              <a:t>Conclusion, call to action or contact information. Keep it short with bite-size chunks of information.</a:t>
            </a:r>
          </a:p>
        </p:txBody>
      </p:sp>
      <p:sp>
        <p:nvSpPr>
          <p:cNvPr id="12" name="Date">
            <a:extLst>
              <a:ext uri="{FF2B5EF4-FFF2-40B4-BE49-F238E27FC236}">
                <a16:creationId xmlns:a16="http://schemas.microsoft.com/office/drawing/2014/main" id="{E7D56F3A-D0B6-8A49-81C9-B6A0051C7E7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926248" y="6220740"/>
            <a:ext cx="1021891" cy="323968"/>
          </a:xfrm>
        </p:spPr>
        <p:txBody>
          <a:bodyPr/>
          <a:lstStyle>
            <a:lvl1pPr>
              <a:defRPr>
                <a:solidFill>
                  <a:schemeClr val="accent4">
                    <a:alpha val="70000"/>
                  </a:schemeClr>
                </a:solidFill>
              </a:defRPr>
            </a:lvl1pPr>
          </a:lstStyle>
          <a:p>
            <a:fld id="{D47A9A36-4EB0-BF46-AE48-7CDA251B954B}" type="datetime1">
              <a:rPr lang="en-US" smtClean="0"/>
              <a:pPr/>
              <a:t>10/25/2023</a:t>
            </a:fld>
            <a:endParaRPr lang="en-US" dirty="0"/>
          </a:p>
        </p:txBody>
      </p:sp>
      <p:sp>
        <p:nvSpPr>
          <p:cNvPr id="14" name="Slide Number">
            <a:extLst>
              <a:ext uri="{FF2B5EF4-FFF2-40B4-BE49-F238E27FC236}">
                <a16:creationId xmlns:a16="http://schemas.microsoft.com/office/drawing/2014/main" id="{DED03763-61BB-3343-B3CC-0623CC8EAA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096500" y="6200875"/>
            <a:ext cx="487680" cy="365760"/>
          </a:xfrm>
        </p:spPr>
        <p:txBody>
          <a:bodyPr/>
          <a:lstStyle>
            <a:lvl1pPr>
              <a:defRPr>
                <a:solidFill>
                  <a:schemeClr val="accent4"/>
                </a:solidFill>
              </a:defRPr>
            </a:lvl1pPr>
          </a:lstStyle>
          <a:p>
            <a:fld id="{8A7A6979-0714-4377-B894-6BE4C2D6E202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7" name="Line 1">
            <a:extLst>
              <a:ext uri="{FF2B5EF4-FFF2-40B4-BE49-F238E27FC236}">
                <a16:creationId xmlns:a16="http://schemas.microsoft.com/office/drawing/2014/main" id="{9B9CC658-FCDB-754D-83A8-E72E62847F53}"/>
              </a:ext>
            </a:extLst>
          </p:cNvPr>
          <p:cNvCxnSpPr/>
          <p:nvPr userDrawn="1"/>
        </p:nvCxnSpPr>
        <p:spPr>
          <a:xfrm>
            <a:off x="1281648" y="5789"/>
            <a:ext cx="0" cy="6464461"/>
          </a:xfrm>
          <a:prstGeom prst="line">
            <a:avLst/>
          </a:prstGeom>
          <a:ln w="127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Line 2">
            <a:extLst>
              <a:ext uri="{FF2B5EF4-FFF2-40B4-BE49-F238E27FC236}">
                <a16:creationId xmlns:a16="http://schemas.microsoft.com/office/drawing/2014/main" id="{52700362-C315-8A41-8A37-D1C4D5A0E238}"/>
              </a:ext>
            </a:extLst>
          </p:cNvPr>
          <p:cNvCxnSpPr>
            <a:cxnSpLocks/>
          </p:cNvCxnSpPr>
          <p:nvPr userDrawn="1"/>
        </p:nvCxnSpPr>
        <p:spPr>
          <a:xfrm>
            <a:off x="8724900" y="5735256"/>
            <a:ext cx="0" cy="1122744"/>
          </a:xfrm>
          <a:prstGeom prst="line">
            <a:avLst/>
          </a:prstGeom>
          <a:ln w="127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Line 3">
            <a:extLst>
              <a:ext uri="{FF2B5EF4-FFF2-40B4-BE49-F238E27FC236}">
                <a16:creationId xmlns:a16="http://schemas.microsoft.com/office/drawing/2014/main" id="{14A431DC-9C67-D94C-982A-8D0C2E3D10D8}"/>
              </a:ext>
            </a:extLst>
          </p:cNvPr>
          <p:cNvCxnSpPr>
            <a:cxnSpLocks/>
          </p:cNvCxnSpPr>
          <p:nvPr userDrawn="1"/>
        </p:nvCxnSpPr>
        <p:spPr>
          <a:xfrm>
            <a:off x="10880901" y="1597306"/>
            <a:ext cx="0" cy="5260694"/>
          </a:xfrm>
          <a:prstGeom prst="line">
            <a:avLst/>
          </a:prstGeom>
          <a:ln w="127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8" name="Picture 17">
            <a:extLst>
              <a:ext uri="{FF2B5EF4-FFF2-40B4-BE49-F238E27FC236}">
                <a16:creationId xmlns:a16="http://schemas.microsoft.com/office/drawing/2014/main" id="{52B3FD19-8EB3-43AF-8862-4FC5235F044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482996" y="6067464"/>
            <a:ext cx="3771833" cy="402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53237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  <p15:guide id="3" orient="horz" pos="3960" userDrawn="1">
          <p15:clr>
            <a:srgbClr val="FBAE40"/>
          </p15:clr>
        </p15:guide>
        <p15:guide id="4" pos="5952" userDrawn="1">
          <p15:clr>
            <a:srgbClr val="FBAE40"/>
          </p15:clr>
        </p15:guide>
        <p15:guide id="5" pos="6848" userDrawn="1">
          <p15:clr>
            <a:srgbClr val="FBAE40"/>
          </p15:clr>
        </p15:guide>
        <p15:guide id="6" orient="horz" pos="4080" userDrawn="1">
          <p15:clr>
            <a:srgbClr val="FBAE40"/>
          </p15:clr>
        </p15:guide>
        <p15:guide id="7" pos="1560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black">
          <a:xfrm>
            <a:off x="2141394" y="964692"/>
            <a:ext cx="7917007" cy="1188720"/>
          </a:xfrm>
          <a:prstGeom prst="rect">
            <a:avLst/>
          </a:prstGeom>
          <a:solidFill>
            <a:srgbClr val="FFFFFF"/>
          </a:solidFill>
          <a:ln w="31750" cap="sq">
            <a:solidFill>
              <a:srgbClr val="404040"/>
            </a:solidFill>
            <a:miter lim="800000"/>
          </a:ln>
        </p:spPr>
        <p:txBody>
          <a:bodyPr vert="horz" lIns="182880" tIns="182880" rIns="182880" bIns="18288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41394" y="2638046"/>
            <a:ext cx="7917007" cy="310198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744769" y="6227670"/>
            <a:ext cx="1161231" cy="3239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>
                    <a:alpha val="70000"/>
                  </a:schemeClr>
                </a:solidFill>
                <a:latin typeface="Franklin Gothic Book" panose="020B0503020102020204" pitchFamily="34" charset="0"/>
              </a:defRPr>
            </a:lvl1pPr>
          </a:lstStyle>
          <a:p>
            <a:fld id="{E0C8DACD-4E35-4E4C-AC75-C3DE50F04E7E}" type="datetime1">
              <a:rPr lang="en-US" smtClean="0"/>
              <a:pPr/>
              <a:t>10/25/2023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37845" y="6219163"/>
            <a:ext cx="6075552" cy="3200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alpha val="70000"/>
                  </a:schemeClr>
                </a:solidFill>
                <a:latin typeface="Franklin Gothic Book" panose="020B05030201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096500" y="6200875"/>
            <a:ext cx="487680" cy="365760"/>
          </a:xfrm>
          <a:prstGeom prst="ellipse">
            <a:avLst/>
          </a:prstGeom>
          <a:noFill/>
        </p:spPr>
        <p:txBody>
          <a:bodyPr vert="horz" lIns="18288" tIns="45720" rIns="18288" bIns="45720" rtlCol="0" anchor="ctr">
            <a:noAutofit/>
          </a:bodyPr>
          <a:lstStyle>
            <a:lvl1pPr algn="ctr">
              <a:defRPr sz="1000" b="1" i="0" spc="0" baseline="0">
                <a:solidFill>
                  <a:schemeClr val="tx1"/>
                </a:solidFill>
                <a:latin typeface="Franklin Gothic Medium Cond" panose="020B0606030402020204" pitchFamily="34" charset="0"/>
              </a:defRPr>
            </a:lvl1pPr>
          </a:lstStyle>
          <a:p>
            <a:fld id="{8A7A6979-0714-4377-B894-6BE4C2D6E20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953368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20" r:id="rId2"/>
    <p:sldLayoutId id="2147483721" r:id="rId3"/>
    <p:sldLayoutId id="2147483722" r:id="rId4"/>
    <p:sldLayoutId id="2147483723" r:id="rId5"/>
    <p:sldLayoutId id="2147483724" r:id="rId6"/>
  </p:sldLayoutIdLst>
  <p:hf hdr="0" ftr="0"/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2600" kern="1200" cap="all" spc="200" baseline="0">
          <a:solidFill>
            <a:srgbClr val="262626"/>
          </a:solidFill>
          <a:latin typeface="Franklin Gothic Medium Cond" panose="020B0606030402020204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85000"/>
              <a:lumOff val="15000"/>
            </a:schemeClr>
          </a:solidFill>
          <a:latin typeface="Franklin Gothic Medium Cond" panose="020B0606030402020204" pitchFamily="34" charset="0"/>
          <a:ea typeface="+mn-ea"/>
          <a:cs typeface="+mn-cs"/>
        </a:defRPr>
      </a:lvl1pPr>
      <a:lvl2pPr marL="4572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Franklin Gothic Medium Cond" panose="020B0606030402020204" pitchFamily="34" charset="0"/>
          <a:ea typeface="+mn-ea"/>
          <a:cs typeface="+mn-cs"/>
        </a:defRPr>
      </a:lvl2pPr>
      <a:lvl3pPr marL="6858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Franklin Gothic Medium Cond" panose="020B0606030402020204" pitchFamily="34" charset="0"/>
          <a:ea typeface="+mn-ea"/>
          <a:cs typeface="+mn-cs"/>
        </a:defRPr>
      </a:lvl3pPr>
      <a:lvl4pPr marL="9144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Franklin Gothic Medium Cond" panose="020B0606030402020204" pitchFamily="34" charset="0"/>
          <a:ea typeface="+mn-ea"/>
          <a:cs typeface="+mn-cs"/>
        </a:defRPr>
      </a:lvl4pPr>
      <a:lvl5pPr marL="11430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Franklin Gothic Medium Cond" panose="020B0606030402020204" pitchFamily="34" charset="0"/>
          <a:ea typeface="+mn-ea"/>
          <a:cs typeface="+mn-cs"/>
        </a:defRPr>
      </a:lvl5pPr>
      <a:lvl6pPr marL="131445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4859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165735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8288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  <p15:guide id="3" orient="horz" pos="4056" userDrawn="1">
          <p15:clr>
            <a:srgbClr val="F26B43"/>
          </p15:clr>
        </p15:guide>
        <p15:guide id="4" pos="6240" userDrawn="1">
          <p15:clr>
            <a:srgbClr val="F26B43"/>
          </p15:clr>
        </p15:guide>
        <p15:guide id="5" pos="636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6663BB-2A6E-0B4A-2580-C19B8BA98A5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647199" y="1501742"/>
            <a:ext cx="6801602" cy="830997"/>
          </a:xfrm>
        </p:spPr>
        <p:txBody>
          <a:bodyPr/>
          <a:lstStyle/>
          <a:p>
            <a:r>
              <a:rPr lang="en-US" dirty="0"/>
              <a:t>MSE Purdue branded slide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9F62CAA-49FC-03FC-A767-30DD2CCD40E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B8EBE20-75C8-AEEA-9BAF-2B9B02ED18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7A9A36-4EB0-BF46-AE48-7CDA251B954B}" type="datetime1">
              <a:rPr lang="en-US" smtClean="0"/>
              <a:pPr/>
              <a:t>10/25/2023</a:t>
            </a:fld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A319DDE-1638-1213-599E-5C2AFAF3E0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smtClean="0"/>
              <a:pPr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109166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2D50457A-EE63-AD46-8E58-1E6CAA4D954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Subhead">
            <a:extLst>
              <a:ext uri="{FF2B5EF4-FFF2-40B4-BE49-F238E27FC236}">
                <a16:creationId xmlns:a16="http://schemas.microsoft.com/office/drawing/2014/main" id="{B8292C64-E8C3-7F46-924E-AFA3C2EC873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Subhead</a:t>
            </a:r>
          </a:p>
        </p:txBody>
      </p:sp>
      <p:sp>
        <p:nvSpPr>
          <p:cNvPr id="4" name="Body Text">
            <a:extLst>
              <a:ext uri="{FF2B5EF4-FFF2-40B4-BE49-F238E27FC236}">
                <a16:creationId xmlns:a16="http://schemas.microsoft.com/office/drawing/2014/main" id="{80A154E2-AE56-5943-A44B-14E32AEF3A0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2666056" y="1917389"/>
            <a:ext cx="7430444" cy="3411537"/>
          </a:xfrm>
        </p:spPr>
        <p:txBody>
          <a:bodyPr/>
          <a:lstStyle/>
          <a:p>
            <a:pPr lvl="0"/>
            <a:r>
              <a:rPr lang="en-US" dirty="0"/>
              <a:t>Bulleted copy. Keep it short with bite-size chunks of information.</a:t>
            </a:r>
          </a:p>
          <a:p>
            <a:pPr lvl="0"/>
            <a:endParaRPr lang="en-US" dirty="0"/>
          </a:p>
          <a:p>
            <a:pPr lvl="0"/>
            <a:r>
              <a:rPr lang="en-US" dirty="0"/>
              <a:t>Bulleted copy. Keep it short with bite-size chunks of information.</a:t>
            </a:r>
          </a:p>
          <a:p>
            <a:pPr lvl="0"/>
            <a:endParaRPr lang="en-US" dirty="0"/>
          </a:p>
          <a:p>
            <a:pPr lvl="0"/>
            <a:r>
              <a:rPr lang="en-US" dirty="0"/>
              <a:t>Bulleted copy. Keep it short with bite-size chunks of information.</a:t>
            </a:r>
          </a:p>
          <a:p>
            <a:pPr lvl="0"/>
            <a:endParaRPr lang="en-US" dirty="0"/>
          </a:p>
          <a:p>
            <a:pPr lvl="0"/>
            <a:r>
              <a:rPr lang="en-US" dirty="0"/>
              <a:t>Bulleted copy. Keep it short with bite-size chunks of information.</a:t>
            </a:r>
          </a:p>
        </p:txBody>
      </p:sp>
      <p:sp>
        <p:nvSpPr>
          <p:cNvPr id="5" name="Date">
            <a:extLst>
              <a:ext uri="{FF2B5EF4-FFF2-40B4-BE49-F238E27FC236}">
                <a16:creationId xmlns:a16="http://schemas.microsoft.com/office/drawing/2014/main" id="{2F2CC36B-4CC8-BB44-88DB-7A0F08098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7A9A36-4EB0-BF46-AE48-7CDA251B954B}" type="datetime1">
              <a:rPr lang="en-US" smtClean="0"/>
              <a:t>10/25/2023</a:t>
            </a:fld>
            <a:endParaRPr lang="en-US" dirty="0"/>
          </a:p>
        </p:txBody>
      </p:sp>
      <p:sp>
        <p:nvSpPr>
          <p:cNvPr id="6" name="Slide Number">
            <a:extLst>
              <a:ext uri="{FF2B5EF4-FFF2-40B4-BE49-F238E27FC236}">
                <a16:creationId xmlns:a16="http://schemas.microsoft.com/office/drawing/2014/main" id="{7F526709-EB34-8246-9278-7067DBE717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0994160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">
            <a:extLst>
              <a:ext uri="{FF2B5EF4-FFF2-40B4-BE49-F238E27FC236}">
                <a16:creationId xmlns:a16="http://schemas.microsoft.com/office/drawing/2014/main" id="{36351FBF-45F0-7449-825E-F0E8D02D8AD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7" name="Subhead">
            <a:extLst>
              <a:ext uri="{FF2B5EF4-FFF2-40B4-BE49-F238E27FC236}">
                <a16:creationId xmlns:a16="http://schemas.microsoft.com/office/drawing/2014/main" id="{A691E43B-1A2C-4F4A-BF05-AE1D589C046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107518" y="1345167"/>
            <a:ext cx="7988980" cy="338554"/>
          </a:xfrm>
        </p:spPr>
        <p:txBody>
          <a:bodyPr/>
          <a:lstStyle/>
          <a:p>
            <a:r>
              <a:rPr lang="en-US" dirty="0"/>
              <a:t>Subhead</a:t>
            </a:r>
          </a:p>
        </p:txBody>
      </p:sp>
      <p:sp>
        <p:nvSpPr>
          <p:cNvPr id="2" name="Body Text">
            <a:extLst>
              <a:ext uri="{FF2B5EF4-FFF2-40B4-BE49-F238E27FC236}">
                <a16:creationId xmlns:a16="http://schemas.microsoft.com/office/drawing/2014/main" id="{EC1A386D-8F97-7247-9DF2-C8FBFFD0035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pPr lvl="0"/>
            <a:r>
              <a:rPr lang="en-US" dirty="0"/>
              <a:t>Bulleted copy. Keep it short with bite-size chunks of information.</a:t>
            </a:r>
          </a:p>
          <a:p>
            <a:pPr lvl="0"/>
            <a:endParaRPr lang="en-US" dirty="0"/>
          </a:p>
          <a:p>
            <a:pPr lvl="0"/>
            <a:r>
              <a:rPr lang="en-US" dirty="0"/>
              <a:t>Bulleted copy. Keep it short with bite-size chunks of information.</a:t>
            </a:r>
          </a:p>
          <a:p>
            <a:pPr lvl="0"/>
            <a:endParaRPr lang="en-US" dirty="0"/>
          </a:p>
          <a:p>
            <a:pPr lvl="0">
              <a:defRPr/>
            </a:pPr>
            <a:r>
              <a:rPr lang="en-US" dirty="0"/>
              <a:t>Bulleted copy. Keep it short with bite-size chunks of information.</a:t>
            </a:r>
          </a:p>
        </p:txBody>
      </p:sp>
      <p:sp>
        <p:nvSpPr>
          <p:cNvPr id="3" name="Picture or Chart" descr="Picture or Chart">
            <a:extLst>
              <a:ext uri="{FF2B5EF4-FFF2-40B4-BE49-F238E27FC236}">
                <a16:creationId xmlns:a16="http://schemas.microsoft.com/office/drawing/2014/main" id="{B7A7F2AA-811F-834F-8B7A-593C1FFED88E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">
            <a:extLst>
              <a:ext uri="{FF2B5EF4-FFF2-40B4-BE49-F238E27FC236}">
                <a16:creationId xmlns:a16="http://schemas.microsoft.com/office/drawing/2014/main" id="{9A80D0DD-6D24-444A-83A2-04A9622ED9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7A9A36-4EB0-BF46-AE48-7CDA251B954B}" type="datetime1">
              <a:rPr lang="en-US" smtClean="0"/>
              <a:t>10/25/2023</a:t>
            </a:fld>
            <a:endParaRPr lang="en-US" dirty="0"/>
          </a:p>
        </p:txBody>
      </p:sp>
      <p:sp>
        <p:nvSpPr>
          <p:cNvPr id="5" name="Slide Number">
            <a:extLst>
              <a:ext uri="{FF2B5EF4-FFF2-40B4-BE49-F238E27FC236}">
                <a16:creationId xmlns:a16="http://schemas.microsoft.com/office/drawing/2014/main" id="{72F32A19-D8DB-C64F-B22B-DBFB8CA7FD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smtClean="0"/>
              <a:pPr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936842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" descr="Picture Description">
            <a:extLst>
              <a:ext uri="{FF2B5EF4-FFF2-40B4-BE49-F238E27FC236}">
                <a16:creationId xmlns:a16="http://schemas.microsoft.com/office/drawing/2014/main" id="{D8DF4F5C-2A8E-2E40-84D8-FD3A33FE1CE4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3" name="Photo Caption">
            <a:extLst>
              <a:ext uri="{FF2B5EF4-FFF2-40B4-BE49-F238E27FC236}">
                <a16:creationId xmlns:a16="http://schemas.microsoft.com/office/drawing/2014/main" id="{94BA8CE6-A7A1-C04A-BB2D-747C66845F1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301170" y="219206"/>
            <a:ext cx="3574087" cy="830997"/>
          </a:xfrm>
        </p:spPr>
        <p:txBody>
          <a:bodyPr/>
          <a:lstStyle/>
          <a:p>
            <a:r>
              <a:rPr lang="en-US" dirty="0"/>
              <a:t>Brief photo caption. Place in top left or right corner. Make text black or white for legibility.</a:t>
            </a:r>
          </a:p>
        </p:txBody>
      </p:sp>
      <p:sp>
        <p:nvSpPr>
          <p:cNvPr id="4" name="Date">
            <a:extLst>
              <a:ext uri="{FF2B5EF4-FFF2-40B4-BE49-F238E27FC236}">
                <a16:creationId xmlns:a16="http://schemas.microsoft.com/office/drawing/2014/main" id="{8E7D04BE-FFD8-544B-8DEA-538DF2AFD3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7A9A36-4EB0-BF46-AE48-7CDA251B954B}" type="datetime1">
              <a:rPr lang="en-US" smtClean="0"/>
              <a:t>10/25/2023</a:t>
            </a:fld>
            <a:endParaRPr lang="en-US" dirty="0"/>
          </a:p>
        </p:txBody>
      </p:sp>
      <p:sp>
        <p:nvSpPr>
          <p:cNvPr id="5" name="Slide Number">
            <a:extLst>
              <a:ext uri="{FF2B5EF4-FFF2-40B4-BE49-F238E27FC236}">
                <a16:creationId xmlns:a16="http://schemas.microsoft.com/office/drawing/2014/main" id="{359EAC5F-2617-F64D-876E-44BA327C01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smtClean="0"/>
              <a:pPr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073354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">
            <a:extLst>
              <a:ext uri="{FF2B5EF4-FFF2-40B4-BE49-F238E27FC236}">
                <a16:creationId xmlns:a16="http://schemas.microsoft.com/office/drawing/2014/main" id="{E674521A-6643-B74A-8070-FF820FAD5CA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648276" y="2706475"/>
            <a:ext cx="6895463" cy="553998"/>
          </a:xfrm>
        </p:spPr>
        <p:txBody>
          <a:bodyPr/>
          <a:lstStyle/>
          <a:p>
            <a:r>
              <a:rPr lang="en-US" dirty="0"/>
              <a:t>TOPIC OR TITLE</a:t>
            </a:r>
          </a:p>
        </p:txBody>
      </p:sp>
      <p:sp>
        <p:nvSpPr>
          <p:cNvPr id="4" name="Body Text">
            <a:extLst>
              <a:ext uri="{FF2B5EF4-FFF2-40B4-BE49-F238E27FC236}">
                <a16:creationId xmlns:a16="http://schemas.microsoft.com/office/drawing/2014/main" id="{320CFFA6-0230-9245-ACB8-025F0B9CAFE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/>
              <a:t>Fact or highlight. </a:t>
            </a:r>
            <a:r>
              <a:rPr lang="en-US" dirty="0" err="1"/>
              <a:t>Acumin</a:t>
            </a:r>
            <a:r>
              <a:rPr lang="en-US" dirty="0"/>
              <a:t> Pro Medium 24 pt. Keep it short with bite-size chunks of information.</a:t>
            </a:r>
          </a:p>
        </p:txBody>
      </p:sp>
      <p:sp>
        <p:nvSpPr>
          <p:cNvPr id="5" name="Date">
            <a:extLst>
              <a:ext uri="{FF2B5EF4-FFF2-40B4-BE49-F238E27FC236}">
                <a16:creationId xmlns:a16="http://schemas.microsoft.com/office/drawing/2014/main" id="{A3FDD31B-B23A-2047-BD96-9CF35DA46C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7A9A36-4EB0-BF46-AE48-7CDA251B954B}" type="datetime1">
              <a:rPr lang="en-US" smtClean="0"/>
              <a:t>10/25/2023</a:t>
            </a:fld>
            <a:endParaRPr lang="en-US" dirty="0"/>
          </a:p>
        </p:txBody>
      </p:sp>
      <p:sp>
        <p:nvSpPr>
          <p:cNvPr id="6" name="Slide Number">
            <a:extLst>
              <a:ext uri="{FF2B5EF4-FFF2-40B4-BE49-F238E27FC236}">
                <a16:creationId xmlns:a16="http://schemas.microsoft.com/office/drawing/2014/main" id="{23240F53-3908-E541-A8AF-3A407D67CB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7D6BB15D-BEB5-4EAF-A53C-F842394292B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744474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BE73D688-E632-1244-8778-FE87C28D958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Thank You</a:t>
            </a:r>
          </a:p>
        </p:txBody>
      </p:sp>
      <p:sp>
        <p:nvSpPr>
          <p:cNvPr id="3" name="Body Text">
            <a:extLst>
              <a:ext uri="{FF2B5EF4-FFF2-40B4-BE49-F238E27FC236}">
                <a16:creationId xmlns:a16="http://schemas.microsoft.com/office/drawing/2014/main" id="{3ED8FE14-8CD5-EE4E-9B88-BD37922D68B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/>
              <a:t>Conclusion, call to action or contact information. </a:t>
            </a:r>
            <a:r>
              <a:rPr lang="en-US" dirty="0" err="1"/>
              <a:t>Acumin</a:t>
            </a:r>
            <a:r>
              <a:rPr lang="en-US" dirty="0"/>
              <a:t> Pro Reg 18 pt. Keep it short with bite-size chunks of information.</a:t>
            </a:r>
          </a:p>
        </p:txBody>
      </p:sp>
      <p:sp>
        <p:nvSpPr>
          <p:cNvPr id="4" name="Date">
            <a:extLst>
              <a:ext uri="{FF2B5EF4-FFF2-40B4-BE49-F238E27FC236}">
                <a16:creationId xmlns:a16="http://schemas.microsoft.com/office/drawing/2014/main" id="{4308CDE5-DD68-3740-85BD-EE252849D4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7A9A36-4EB0-BF46-AE48-7CDA251B954B}" type="datetime1">
              <a:rPr lang="en-US" smtClean="0"/>
              <a:pPr/>
              <a:t>10/25/2023</a:t>
            </a:fld>
            <a:endParaRPr lang="en-US" dirty="0"/>
          </a:p>
        </p:txBody>
      </p:sp>
      <p:sp>
        <p:nvSpPr>
          <p:cNvPr id="5" name="Slide Number">
            <a:extLst>
              <a:ext uri="{FF2B5EF4-FFF2-40B4-BE49-F238E27FC236}">
                <a16:creationId xmlns:a16="http://schemas.microsoft.com/office/drawing/2014/main" id="{BF90099D-AEBF-BE42-B572-F48AF47617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smtClean="0"/>
              <a:pPr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43599905"/>
      </p:ext>
    </p:extLst>
  </p:cSld>
  <p:clrMapOvr>
    <a:masterClrMapping/>
  </p:clrMapOvr>
</p:sld>
</file>

<file path=ppt/theme/theme1.xml><?xml version="1.0" encoding="utf-8"?>
<a:theme xmlns:a="http://schemas.openxmlformats.org/drawingml/2006/main" name="Purdue2">
  <a:themeElements>
    <a:clrScheme name="PurdueColors">
      <a:dk1>
        <a:srgbClr val="000000"/>
      </a:dk1>
      <a:lt1>
        <a:srgbClr val="000000"/>
      </a:lt1>
      <a:dk2>
        <a:srgbClr val="C4BFC0"/>
      </a:dk2>
      <a:lt2>
        <a:srgbClr val="C9B991"/>
      </a:lt2>
      <a:accent1>
        <a:srgbClr val="8E6F3E"/>
      </a:accent1>
      <a:accent2>
        <a:srgbClr val="555960"/>
      </a:accent2>
      <a:accent3>
        <a:srgbClr val="C9B991"/>
      </a:accent3>
      <a:accent4>
        <a:srgbClr val="FFFFFF"/>
      </a:accent4>
      <a:accent5>
        <a:srgbClr val="000000"/>
      </a:accent5>
      <a:accent6>
        <a:srgbClr val="555960"/>
      </a:accent6>
      <a:hlink>
        <a:srgbClr val="000000"/>
      </a:hlink>
      <a:folHlink>
        <a:srgbClr val="555960"/>
      </a:folHlink>
    </a:clrScheme>
    <a:fontScheme name="PurdueBrand">
      <a:majorFont>
        <a:latin typeface="Acumin Pro ExtraCondensed Smbd"/>
        <a:ea typeface=""/>
        <a:cs typeface=""/>
      </a:majorFont>
      <a:minorFont>
        <a:latin typeface="Acumin Pro"/>
        <a:ea typeface=""/>
        <a:cs typeface=""/>
      </a:minorFont>
    </a:fontScheme>
    <a:fmtScheme name="Parcel">
      <a: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107000"/>
                <a:lumMod val="103000"/>
              </a:schemeClr>
            </a:gs>
            <a:gs pos="100000">
              <a:schemeClr val="phClr">
                <a:tint val="82000"/>
                <a:satMod val="109000"/>
                <a:lumMod val="103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7000"/>
                <a:satMod val="100000"/>
                <a:lumMod val="102000"/>
              </a:schemeClr>
            </a:gs>
            <a:gs pos="50000">
              <a:schemeClr val="phClr">
                <a:shade val="100000"/>
                <a:satMod val="103000"/>
                <a:lumMod val="100000"/>
              </a:schemeClr>
            </a:gs>
            <a:gs pos="100000">
              <a:schemeClr val="phClr">
                <a:shade val="93000"/>
                <a:satMod val="11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5880" dist="1524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prstMaterial="dkEdge">
            <a:bevelT w="0" h="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7000"/>
                <a:shade val="100000"/>
                <a:satMod val="185000"/>
                <a:lumMod val="120000"/>
              </a:schemeClr>
            </a:gs>
            <a:gs pos="100000">
              <a:schemeClr val="phClr">
                <a:tint val="96000"/>
                <a:shade val="95000"/>
                <a:satMod val="215000"/>
                <a:lumMod val="80000"/>
              </a:schemeClr>
            </a:gs>
          </a:gsLst>
          <a:path path="circle">
            <a:fillToRect l="50000" t="55000" r="125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1" id="{31B5829C-EB69-4E85-8A96-9C9AE3B8A29B}" vid="{744B8B3E-5C57-4A65-A799-9CC7541E0E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BRAND-PPT-TEMPLATE_WideScreen_Embedded-Brand-Fonts_Cross-Platform_Black</Template>
  <TotalTime>13</TotalTime>
  <Words>173</Words>
  <Application>Microsoft Office PowerPoint</Application>
  <PresentationFormat>Widescreen</PresentationFormat>
  <Paragraphs>35</Paragraphs>
  <Slides>6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4" baseType="lpstr">
      <vt:lpstr>Franklin Gothic Medium Cond</vt:lpstr>
      <vt:lpstr>Wingdings</vt:lpstr>
      <vt:lpstr>Impact</vt:lpstr>
      <vt:lpstr>Franklin Gothic Book</vt:lpstr>
      <vt:lpstr>Acumin Pro</vt:lpstr>
      <vt:lpstr>Arial</vt:lpstr>
      <vt:lpstr>Calibri</vt:lpstr>
      <vt:lpstr>Purdue2</vt:lpstr>
      <vt:lpstr>MSE Purdue branded slide</vt:lpstr>
      <vt:lpstr>Title</vt:lpstr>
      <vt:lpstr>Title</vt:lpstr>
      <vt:lpstr>PowerPoint Presentation</vt:lpstr>
      <vt:lpstr>PowerPoint Presentation</vt:lpstr>
      <vt:lpstr>Thank You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Maddison DeLaney Walsh</dc:creator>
  <cp:lastModifiedBy>Maddison DeLaney Walsh</cp:lastModifiedBy>
  <cp:revision>3</cp:revision>
  <dcterms:created xsi:type="dcterms:W3CDTF">2023-01-03T15:49:11Z</dcterms:created>
  <dcterms:modified xsi:type="dcterms:W3CDTF">2023-10-25T17:25:11Z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4044bd30-2ed7-4c9d-9d12-46200872a97b_Enabled">
    <vt:lpwstr>true</vt:lpwstr>
  </property>
  <property fmtid="{D5CDD505-2E9C-101B-9397-08002B2CF9AE}" pid="3" name="MSIP_Label_4044bd30-2ed7-4c9d-9d12-46200872a97b_SetDate">
    <vt:lpwstr>2023-10-25T17:13:30Z</vt:lpwstr>
  </property>
  <property fmtid="{D5CDD505-2E9C-101B-9397-08002B2CF9AE}" pid="4" name="MSIP_Label_4044bd30-2ed7-4c9d-9d12-46200872a97b_Method">
    <vt:lpwstr>Standard</vt:lpwstr>
  </property>
  <property fmtid="{D5CDD505-2E9C-101B-9397-08002B2CF9AE}" pid="5" name="MSIP_Label_4044bd30-2ed7-4c9d-9d12-46200872a97b_Name">
    <vt:lpwstr>defa4170-0d19-0005-0004-bc88714345d2</vt:lpwstr>
  </property>
  <property fmtid="{D5CDD505-2E9C-101B-9397-08002B2CF9AE}" pid="6" name="MSIP_Label_4044bd30-2ed7-4c9d-9d12-46200872a97b_SiteId">
    <vt:lpwstr>4130bd39-7c53-419c-b1e5-8758d6d63f21</vt:lpwstr>
  </property>
  <property fmtid="{D5CDD505-2E9C-101B-9397-08002B2CF9AE}" pid="7" name="MSIP_Label_4044bd30-2ed7-4c9d-9d12-46200872a97b_ActionId">
    <vt:lpwstr>e7d8b8e2-3e5f-46aa-94f7-3d734f99b348</vt:lpwstr>
  </property>
  <property fmtid="{D5CDD505-2E9C-101B-9397-08002B2CF9AE}" pid="8" name="MSIP_Label_4044bd30-2ed7-4c9d-9d12-46200872a97b_ContentBits">
    <vt:lpwstr>0</vt:lpwstr>
  </property>
</Properties>
</file>